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3" r:id="rId17"/>
    <p:sldId id="274" r:id="rId18"/>
    <p:sldId id="276" r:id="rId19"/>
    <p:sldId id="277" r:id="rId20"/>
    <p:sldId id="279" r:id="rId21"/>
    <p:sldId id="280" r:id="rId22"/>
  </p:sldIdLst>
  <p:sldSz cx="12192000" cy="6858000"/>
  <p:notesSz cx="6858000" cy="9144000"/>
  <p:defaultTextStyle>
    <a:defPPr>
      <a:defRPr lang="es-V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4" autoAdjust="0"/>
    <p:restoredTop sz="80190" autoAdjust="0"/>
  </p:normalViewPr>
  <p:slideViewPr>
    <p:cSldViewPr snapToGrid="0">
      <p:cViewPr varScale="1">
        <p:scale>
          <a:sx n="60" d="100"/>
          <a:sy n="60" d="100"/>
        </p:scale>
        <p:origin x="1098" y="42"/>
      </p:cViewPr>
      <p:guideLst/>
    </p:cSldViewPr>
  </p:slideViewPr>
  <p:notesTextViewPr>
    <p:cViewPr>
      <p:scale>
        <a:sx n="400" d="100"/>
        <a:sy n="4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5B17C-E33A-43D2-8726-2FEB49DEF55D}" type="datetimeFigureOut">
              <a:rPr lang="es-VE" smtClean="0"/>
              <a:t>18/7/2018</a:t>
            </a:fld>
            <a:endParaRPr lang="es-V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V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112CD9-2D20-4F5A-9111-B7EC1B01EAF6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481609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VE" dirty="0" smtClean="0"/>
              <a:t>Aquí</a:t>
            </a:r>
            <a:r>
              <a:rPr lang="es-VE" baseline="0" dirty="0" smtClean="0"/>
              <a:t> iniciamos sección y lo que necesitamos tener en esta área es el listado de productor de nuestra aplicación</a:t>
            </a:r>
            <a:endParaRPr lang="es-VE" dirty="0" smtClean="0"/>
          </a:p>
          <a:p>
            <a:endParaRPr lang="es-V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12CD9-2D20-4F5A-9111-B7EC1B01EAF6}" type="slidenum">
              <a:rPr lang="es-VE" smtClean="0"/>
              <a:t>2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758742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VE" dirty="0" smtClean="0"/>
              <a:t>Lo primero que</a:t>
            </a:r>
            <a:r>
              <a:rPr lang="es-VE" baseline="0" dirty="0" smtClean="0"/>
              <a:t> observamos es que dentro de la carpeta </a:t>
            </a:r>
            <a:r>
              <a:rPr lang="es-VE" baseline="0" dirty="0" err="1" smtClean="0"/>
              <a:t>seeder</a:t>
            </a:r>
            <a:r>
              <a:rPr lang="es-VE" baseline="0" dirty="0" smtClean="0"/>
              <a:t> aparecen dos archivo llamado: </a:t>
            </a:r>
            <a:r>
              <a:rPr lang="es-VE" baseline="0" dirty="0" err="1" smtClean="0"/>
              <a:t>DatabaseSeeder.php</a:t>
            </a:r>
            <a:r>
              <a:rPr lang="es-VE" baseline="0" dirty="0" smtClean="0"/>
              <a:t> y </a:t>
            </a:r>
            <a:r>
              <a:rPr lang="es-VE" baseline="0" dirty="0" err="1" smtClean="0"/>
              <a:t>ProductsTableSeeder.php</a:t>
            </a:r>
            <a:endParaRPr lang="es-VE" baseline="0" dirty="0" smtClean="0"/>
          </a:p>
          <a:p>
            <a:r>
              <a:rPr lang="es-VE" baseline="0" dirty="0" smtClean="0"/>
              <a:t>Segundo vamos a configurar el archivo </a:t>
            </a:r>
            <a:r>
              <a:rPr lang="es-VE" baseline="0" dirty="0" err="1" smtClean="0"/>
              <a:t>DatabaseSeeder.php</a:t>
            </a:r>
            <a:r>
              <a:rPr lang="es-VE" baseline="0" dirty="0" smtClean="0"/>
              <a:t> </a:t>
            </a:r>
          </a:p>
          <a:p>
            <a:endParaRPr lang="es-V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12CD9-2D20-4F5A-9111-B7EC1B01EAF6}" type="slidenum">
              <a:rPr lang="es-VE" smtClean="0"/>
              <a:t>12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88101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baseline="0" dirty="0" smtClean="0"/>
              <a:t>Le quitamos el comentario a la línea que esta dentro de la función run y le cambiamos el nombre en vez de </a:t>
            </a:r>
            <a:r>
              <a:rPr lang="es-VE" baseline="0" dirty="0" err="1" smtClean="0"/>
              <a:t>UsersTablaSeeder</a:t>
            </a:r>
            <a:r>
              <a:rPr lang="es-VE" baseline="0" dirty="0" smtClean="0"/>
              <a:t> colocamos </a:t>
            </a:r>
            <a:r>
              <a:rPr lang="es-VE" baseline="0" dirty="0" err="1" smtClean="0"/>
              <a:t>ProductsTabelSeeder</a:t>
            </a:r>
            <a:endParaRPr lang="es-VE" baseline="0" dirty="0" smtClean="0"/>
          </a:p>
          <a:p>
            <a:endParaRPr lang="es-V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12CD9-2D20-4F5A-9111-B7EC1B01EAF6}" type="slidenum">
              <a:rPr lang="es-VE" smtClean="0"/>
              <a:t>13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338148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smtClean="0"/>
              <a:t>Le decimos</a:t>
            </a:r>
            <a:r>
              <a:rPr lang="es-VE" baseline="0" dirty="0" smtClean="0"/>
              <a:t> al archivo que haga uso de la entidad App\</a:t>
            </a:r>
            <a:r>
              <a:rPr lang="es-VE" baseline="0" dirty="0" err="1" smtClean="0"/>
              <a:t>Product</a:t>
            </a:r>
            <a:r>
              <a:rPr lang="es-VE" baseline="0" dirty="0" smtClean="0"/>
              <a:t>;   Nota: es importantísimo que le digamos que modelo vamos a usar en nuestro caso será </a:t>
            </a:r>
            <a:r>
              <a:rPr lang="es-VE" baseline="0" dirty="0" err="1" smtClean="0"/>
              <a:t>Product</a:t>
            </a:r>
            <a:r>
              <a:rPr lang="es-VE" baseline="0" dirty="0" smtClean="0"/>
              <a:t> </a:t>
            </a:r>
          </a:p>
          <a:p>
            <a:r>
              <a:rPr lang="es-VE" baseline="0" dirty="0" smtClean="0"/>
              <a:t>Nota: recuerde colocar el punto y coma ; al final de la línea.</a:t>
            </a:r>
            <a:endParaRPr lang="es-VE" dirty="0" smtClean="0"/>
          </a:p>
          <a:p>
            <a:r>
              <a:rPr lang="es-VE" dirty="0" smtClean="0"/>
              <a:t>En</a:t>
            </a:r>
            <a:r>
              <a:rPr lang="es-VE" baseline="0" dirty="0" smtClean="0"/>
              <a:t> el archivo </a:t>
            </a:r>
            <a:r>
              <a:rPr lang="es-VE" baseline="0" dirty="0" err="1" smtClean="0"/>
              <a:t>ProductsTableSeeder.php</a:t>
            </a:r>
            <a:r>
              <a:rPr lang="es-VE" baseline="0" dirty="0" smtClean="0"/>
              <a:t> configuramos el método run con la siguiente línea.</a:t>
            </a:r>
          </a:p>
          <a:p>
            <a:r>
              <a:rPr lang="es-VE" baseline="0" dirty="0" smtClean="0"/>
              <a:t>factory(</a:t>
            </a:r>
            <a:r>
              <a:rPr lang="es-VE" baseline="0" dirty="0" err="1" smtClean="0"/>
              <a:t>Product</a:t>
            </a:r>
            <a:r>
              <a:rPr lang="es-VE" baseline="0" dirty="0" smtClean="0"/>
              <a:t>::</a:t>
            </a:r>
            <a:r>
              <a:rPr lang="es-VE" baseline="0" dirty="0" err="1" smtClean="0"/>
              <a:t>class</a:t>
            </a:r>
            <a:r>
              <a:rPr lang="es-VE" baseline="0" dirty="0" smtClean="0"/>
              <a:t>, 80)-&gt;créate();</a:t>
            </a:r>
          </a:p>
          <a:p>
            <a:r>
              <a:rPr lang="es-VE" baseline="0" dirty="0" smtClean="0"/>
              <a:t>Vemos que dentro de factory colocamos dos parámetros</a:t>
            </a:r>
          </a:p>
          <a:p>
            <a:r>
              <a:rPr lang="es-VE" baseline="0" dirty="0" smtClean="0"/>
              <a:t>a la izquierda colocamos  usuario y a la derecha colocamos el valor  80 con ello le estamos diciendo que vamos a crear 80 productos</a:t>
            </a:r>
            <a:endParaRPr lang="es-V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12CD9-2D20-4F5A-9111-B7EC1B01EAF6}" type="slidenum">
              <a:rPr lang="es-VE" smtClean="0"/>
              <a:t>14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870830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smtClean="0"/>
              <a:t>En la carpeta</a:t>
            </a:r>
            <a:r>
              <a:rPr lang="es-VE" baseline="0" dirty="0" smtClean="0"/>
              <a:t> </a:t>
            </a:r>
            <a:r>
              <a:rPr lang="es-VE" baseline="0" dirty="0" err="1" smtClean="0"/>
              <a:t>database</a:t>
            </a:r>
            <a:r>
              <a:rPr lang="es-VE" baseline="0" dirty="0" smtClean="0"/>
              <a:t>/</a:t>
            </a:r>
            <a:r>
              <a:rPr lang="es-VE" baseline="0" dirty="0" err="1" smtClean="0"/>
              <a:t>factories</a:t>
            </a:r>
            <a:r>
              <a:rPr lang="es-VE" baseline="0" dirty="0" smtClean="0"/>
              <a:t>/</a:t>
            </a:r>
            <a:r>
              <a:rPr lang="es-VE" baseline="0" dirty="0" err="1" smtClean="0"/>
              <a:t>UserFactory.php</a:t>
            </a:r>
            <a:endParaRPr lang="es-VE" dirty="0" smtClean="0"/>
          </a:p>
          <a:p>
            <a:r>
              <a:rPr lang="es-VE" dirty="0" smtClean="0"/>
              <a:t>Por defecto</a:t>
            </a:r>
            <a:r>
              <a:rPr lang="es-VE" baseline="0" dirty="0" smtClean="0"/>
              <a:t> trae la configuración de usuarios por lo tanto copiamos y pegamos y personalizamos los datos para la tabla productos</a:t>
            </a:r>
            <a:endParaRPr lang="es-V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12CD9-2D20-4F5A-9111-B7EC1B01EAF6}" type="slidenum">
              <a:rPr lang="es-VE" smtClean="0"/>
              <a:t>15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949685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smtClean="0"/>
              <a:t>Aquí</a:t>
            </a:r>
            <a:r>
              <a:rPr lang="es-VE" baseline="0" dirty="0" smtClean="0"/>
              <a:t> configuramos los campos correspondientes a la tabla </a:t>
            </a:r>
            <a:r>
              <a:rPr lang="es-VE" baseline="0" dirty="0" err="1" smtClean="0"/>
              <a:t>products</a:t>
            </a:r>
            <a:endParaRPr lang="es-V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12CD9-2D20-4F5A-9111-B7EC1B01EAF6}" type="slidenum">
              <a:rPr lang="es-VE" smtClean="0"/>
              <a:t>16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924797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smtClean="0"/>
              <a:t>Aquí</a:t>
            </a:r>
            <a:r>
              <a:rPr lang="es-VE" baseline="0" dirty="0" smtClean="0"/>
              <a:t> lo que tenemos que hacer es un </a:t>
            </a:r>
            <a:r>
              <a:rPr lang="es-VE" baseline="0" dirty="0" err="1" smtClean="0"/>
              <a:t>refresh</a:t>
            </a:r>
            <a:r>
              <a:rPr lang="es-VE" baseline="0" dirty="0" smtClean="0"/>
              <a:t> con un parámetro </a:t>
            </a:r>
            <a:r>
              <a:rPr lang="es-VE" baseline="0" dirty="0" err="1" smtClean="0"/>
              <a:t>adcional</a:t>
            </a:r>
            <a:r>
              <a:rPr lang="es-VE" baseline="0" dirty="0" smtClean="0"/>
              <a:t> llamado –</a:t>
            </a:r>
            <a:r>
              <a:rPr lang="es-VE" baseline="0" dirty="0" err="1" smtClean="0"/>
              <a:t>seed</a:t>
            </a:r>
            <a:r>
              <a:rPr lang="es-VE" baseline="0" dirty="0" smtClean="0"/>
              <a:t> que nos permite crear las tabla y llenar cada un de sus campos</a:t>
            </a:r>
            <a:endParaRPr lang="es-V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12CD9-2D20-4F5A-9111-B7EC1B01EAF6}" type="slidenum">
              <a:rPr lang="es-VE" smtClean="0"/>
              <a:t>17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228188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smtClean="0"/>
              <a:t>Si nos vamos</a:t>
            </a:r>
            <a:r>
              <a:rPr lang="es-VE" baseline="0" dirty="0" smtClean="0"/>
              <a:t> a </a:t>
            </a:r>
            <a:r>
              <a:rPr lang="es-VE" baseline="0" dirty="0" err="1" smtClean="0"/>
              <a:t>MySql</a:t>
            </a:r>
            <a:r>
              <a:rPr lang="es-VE" baseline="0" dirty="0" smtClean="0"/>
              <a:t> vemos que no tenemos una tabla llamada productos</a:t>
            </a:r>
            <a:endParaRPr lang="es-V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12CD9-2D20-4F5A-9111-B7EC1B01EAF6}" type="slidenum">
              <a:rPr lang="es-VE" smtClean="0"/>
              <a:t>3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09232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smtClean="0"/>
              <a:t>Dentro de la</a:t>
            </a:r>
            <a:r>
              <a:rPr lang="es-VE" baseline="0" dirty="0" smtClean="0"/>
              <a:t> carpeta </a:t>
            </a:r>
            <a:r>
              <a:rPr lang="es-VE" baseline="0" dirty="0" err="1" smtClean="0"/>
              <a:t>database</a:t>
            </a:r>
            <a:r>
              <a:rPr lang="es-VE" baseline="0" dirty="0" smtClean="0"/>
              <a:t> tenemos la nueva tabla creada</a:t>
            </a:r>
            <a:endParaRPr lang="es-V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12CD9-2D20-4F5A-9111-B7EC1B01EAF6}" type="slidenum">
              <a:rPr lang="es-VE" smtClean="0"/>
              <a:t>5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27557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smtClean="0"/>
              <a:t>Los campos que vamos</a:t>
            </a:r>
            <a:r>
              <a:rPr lang="es-VE" baseline="0" dirty="0" smtClean="0"/>
              <a:t> a usar son: </a:t>
            </a:r>
          </a:p>
          <a:p>
            <a:r>
              <a:rPr lang="es-VE" baseline="0" dirty="0" err="1" smtClean="0"/>
              <a:t>name</a:t>
            </a:r>
            <a:r>
              <a:rPr lang="es-VE" baseline="0" dirty="0" smtClean="0"/>
              <a:t>, </a:t>
            </a:r>
          </a:p>
          <a:p>
            <a:r>
              <a:rPr lang="es-VE" baseline="0" dirty="0" smtClean="0"/>
              <a:t>short para colocar un comentario corto del producto </a:t>
            </a:r>
          </a:p>
          <a:p>
            <a:r>
              <a:rPr lang="es-VE" baseline="0" dirty="0" smtClean="0"/>
              <a:t>descripción </a:t>
            </a:r>
          </a:p>
          <a:p>
            <a:r>
              <a:rPr lang="es-VE" baseline="0" dirty="0" smtClean="0"/>
              <a:t>Necesitamos llenar la tabla de datos ficticios unos 50 productos irreales para hacerle pruebas a nuestra aplicación </a:t>
            </a:r>
            <a:endParaRPr lang="es-V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12CD9-2D20-4F5A-9111-B7EC1B01EAF6}" type="slidenum">
              <a:rPr lang="es-VE" smtClean="0"/>
              <a:t>6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64102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smtClean="0"/>
              <a:t>Como ya creamos la migración y configuramos los</a:t>
            </a:r>
            <a:r>
              <a:rPr lang="es-VE" baseline="0" dirty="0" smtClean="0"/>
              <a:t> campos que va a llevar la tabla.</a:t>
            </a:r>
          </a:p>
          <a:p>
            <a:r>
              <a:rPr lang="es-VE" baseline="0" dirty="0" smtClean="0"/>
              <a:t>Abrimos nuestro </a:t>
            </a:r>
            <a:r>
              <a:rPr lang="es-VE" baseline="0" dirty="0" err="1" smtClean="0"/>
              <a:t>Git</a:t>
            </a:r>
            <a:r>
              <a:rPr lang="es-VE" baseline="0" dirty="0" smtClean="0"/>
              <a:t> </a:t>
            </a:r>
            <a:r>
              <a:rPr lang="es-VE" baseline="0" dirty="0" err="1" smtClean="0"/>
              <a:t>Bash</a:t>
            </a:r>
            <a:r>
              <a:rPr lang="es-VE" baseline="0" dirty="0" smtClean="0"/>
              <a:t> y tecleamos el comando</a:t>
            </a:r>
          </a:p>
          <a:p>
            <a:r>
              <a:rPr lang="es-VE" baseline="0" dirty="0" err="1" smtClean="0"/>
              <a:t>php</a:t>
            </a:r>
            <a:r>
              <a:rPr lang="es-VE" baseline="0" dirty="0" smtClean="0"/>
              <a:t> </a:t>
            </a:r>
            <a:r>
              <a:rPr lang="es-VE" baseline="0" dirty="0" err="1" smtClean="0"/>
              <a:t>artisan</a:t>
            </a:r>
            <a:r>
              <a:rPr lang="es-VE" baseline="0" dirty="0" smtClean="0"/>
              <a:t> </a:t>
            </a:r>
            <a:r>
              <a:rPr lang="es-VE" baseline="0" dirty="0" err="1" smtClean="0"/>
              <a:t>migrate:refresh</a:t>
            </a:r>
            <a:endParaRPr lang="es-V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12CD9-2D20-4F5A-9111-B7EC1B01EAF6}" type="slidenum">
              <a:rPr lang="es-VE" smtClean="0"/>
              <a:t>7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042238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smtClean="0"/>
              <a:t>Vamos a </a:t>
            </a:r>
            <a:r>
              <a:rPr lang="es-VE" dirty="0" err="1" smtClean="0"/>
              <a:t>phpmyadmin</a:t>
            </a:r>
            <a:r>
              <a:rPr lang="es-VE" dirty="0" smtClean="0"/>
              <a:t> y vemos que la tabla</a:t>
            </a:r>
            <a:r>
              <a:rPr lang="es-VE" baseline="0" dirty="0" smtClean="0"/>
              <a:t> </a:t>
            </a:r>
            <a:r>
              <a:rPr lang="es-VE" baseline="0" dirty="0" err="1" smtClean="0"/>
              <a:t>products</a:t>
            </a:r>
            <a:r>
              <a:rPr lang="es-VE" baseline="0" dirty="0" smtClean="0"/>
              <a:t> no existe</a:t>
            </a:r>
            <a:endParaRPr lang="es-V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12CD9-2D20-4F5A-9111-B7EC1B01EAF6}" type="slidenum">
              <a:rPr lang="es-VE" smtClean="0"/>
              <a:t>8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03328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smtClean="0"/>
              <a:t>Si actualizamos vemos que</a:t>
            </a:r>
            <a:r>
              <a:rPr lang="es-VE" baseline="0" dirty="0" smtClean="0"/>
              <a:t> ahora si aparece la tabla productos, pero esta con cero registros al igual que la tabla usuarios, vamos a automatizar la carga de registros en las tablas a través de los </a:t>
            </a:r>
            <a:r>
              <a:rPr lang="es-VE" baseline="0" dirty="0" err="1" smtClean="0"/>
              <a:t>seeders</a:t>
            </a:r>
            <a:endParaRPr lang="es-V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12CD9-2D20-4F5A-9111-B7EC1B01EAF6}" type="slidenum">
              <a:rPr lang="es-VE" smtClean="0"/>
              <a:t>9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233296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smtClean="0"/>
              <a:t>En la lista de comendo de </a:t>
            </a:r>
            <a:r>
              <a:rPr lang="es-VE" dirty="0" err="1" smtClean="0"/>
              <a:t>artisan</a:t>
            </a:r>
            <a:r>
              <a:rPr lang="es-VE" baseline="0" dirty="0" smtClean="0"/>
              <a:t> encontramos el comando que nos ayudara a crear datos semillas llamado </a:t>
            </a:r>
            <a:r>
              <a:rPr lang="es-VE" baseline="0" dirty="0" err="1" smtClean="0"/>
              <a:t>make:seeder</a:t>
            </a:r>
            <a:r>
              <a:rPr lang="es-VE" baseline="0" dirty="0" smtClean="0"/>
              <a:t>, que nos va a crear una clase que nos ayudara a crear datos ficticios</a:t>
            </a:r>
            <a:endParaRPr lang="es-V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12CD9-2D20-4F5A-9111-B7EC1B01EAF6}" type="slidenum">
              <a:rPr lang="es-VE" smtClean="0"/>
              <a:t>10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625430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smtClean="0"/>
              <a:t>Creamos</a:t>
            </a:r>
            <a:r>
              <a:rPr lang="es-VE" baseline="0" dirty="0" smtClean="0"/>
              <a:t> un </a:t>
            </a:r>
            <a:r>
              <a:rPr lang="es-VE" baseline="0" dirty="0" err="1" smtClean="0"/>
              <a:t>Seeder</a:t>
            </a:r>
            <a:r>
              <a:rPr lang="es-VE" baseline="0" dirty="0" smtClean="0"/>
              <a:t> para la tabla Usuario y una para Productos</a:t>
            </a:r>
            <a:endParaRPr lang="es-VE" dirty="0" smtClean="0"/>
          </a:p>
          <a:p>
            <a:r>
              <a:rPr lang="es-VE" dirty="0" err="1" smtClean="0"/>
              <a:t>php</a:t>
            </a:r>
            <a:r>
              <a:rPr lang="es-VE" dirty="0" smtClean="0"/>
              <a:t> </a:t>
            </a:r>
            <a:r>
              <a:rPr lang="es-VE" dirty="0" err="1" smtClean="0"/>
              <a:t>artisan</a:t>
            </a:r>
            <a:r>
              <a:rPr lang="es-VE" dirty="0" smtClean="0"/>
              <a:t> </a:t>
            </a:r>
            <a:r>
              <a:rPr lang="es-VE" dirty="0" err="1" smtClean="0"/>
              <a:t>make:seeder</a:t>
            </a:r>
            <a:r>
              <a:rPr lang="es-VE" baseline="0" dirty="0" smtClean="0"/>
              <a:t> </a:t>
            </a:r>
            <a:r>
              <a:rPr lang="es-VE" baseline="0" dirty="0" err="1" smtClean="0"/>
              <a:t>ProductsTableSeeder</a:t>
            </a:r>
            <a:endParaRPr lang="es-VE" baseline="0" dirty="0" smtClean="0"/>
          </a:p>
          <a:p>
            <a:r>
              <a:rPr lang="es-VE" baseline="0" dirty="0" err="1" smtClean="0"/>
              <a:t>Seeder</a:t>
            </a:r>
            <a:r>
              <a:rPr lang="es-VE" baseline="0" dirty="0" smtClean="0"/>
              <a:t> </a:t>
            </a:r>
            <a:r>
              <a:rPr lang="es-VE" baseline="0" dirty="0" err="1" smtClean="0"/>
              <a:t>created</a:t>
            </a:r>
            <a:r>
              <a:rPr lang="es-VE" baseline="0" dirty="0" smtClean="0"/>
              <a:t> </a:t>
            </a:r>
            <a:r>
              <a:rPr lang="es-VE" baseline="0" dirty="0" err="1" smtClean="0"/>
              <a:t>successfully</a:t>
            </a:r>
            <a:endParaRPr lang="es-VE" dirty="0" smtClean="0"/>
          </a:p>
          <a:p>
            <a:endParaRPr lang="es-V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12CD9-2D20-4F5A-9111-B7EC1B01EAF6}" type="slidenum">
              <a:rPr lang="es-VE" smtClean="0"/>
              <a:t>11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715365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V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s-V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A7DB6-0BF9-4432-9822-37D02AE37BB2}" type="datetimeFigureOut">
              <a:rPr lang="es-VE" smtClean="0"/>
              <a:t>18/7/2018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C2FAE-7BA4-4F0A-8BA4-FFCC9BFE1019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03166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V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V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A7DB6-0BF9-4432-9822-37D02AE37BB2}" type="datetimeFigureOut">
              <a:rPr lang="es-VE" smtClean="0"/>
              <a:t>18/7/2018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C2FAE-7BA4-4F0A-8BA4-FFCC9BFE1019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19201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V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V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A7DB6-0BF9-4432-9822-37D02AE37BB2}" type="datetimeFigureOut">
              <a:rPr lang="es-VE" smtClean="0"/>
              <a:t>18/7/2018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C2FAE-7BA4-4F0A-8BA4-FFCC9BFE1019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988098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V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V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A7DB6-0BF9-4432-9822-37D02AE37BB2}" type="datetimeFigureOut">
              <a:rPr lang="es-VE" smtClean="0"/>
              <a:t>18/7/2018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C2FAE-7BA4-4F0A-8BA4-FFCC9BFE1019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304929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V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A7DB6-0BF9-4432-9822-37D02AE37BB2}" type="datetimeFigureOut">
              <a:rPr lang="es-VE" smtClean="0"/>
              <a:t>18/7/2018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C2FAE-7BA4-4F0A-8BA4-FFCC9BFE1019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783917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V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V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V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A7DB6-0BF9-4432-9822-37D02AE37BB2}" type="datetimeFigureOut">
              <a:rPr lang="es-VE" smtClean="0"/>
              <a:t>18/7/2018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C2FAE-7BA4-4F0A-8BA4-FFCC9BFE1019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908075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V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V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V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A7DB6-0BF9-4432-9822-37D02AE37BB2}" type="datetimeFigureOut">
              <a:rPr lang="es-VE" smtClean="0"/>
              <a:t>18/7/2018</a:t>
            </a:fld>
            <a:endParaRPr lang="es-V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C2FAE-7BA4-4F0A-8BA4-FFCC9BFE1019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897837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V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A7DB6-0BF9-4432-9822-37D02AE37BB2}" type="datetimeFigureOut">
              <a:rPr lang="es-VE" smtClean="0"/>
              <a:t>18/7/2018</a:t>
            </a:fld>
            <a:endParaRPr lang="es-V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C2FAE-7BA4-4F0A-8BA4-FFCC9BFE1019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064559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A7DB6-0BF9-4432-9822-37D02AE37BB2}" type="datetimeFigureOut">
              <a:rPr lang="es-VE" smtClean="0"/>
              <a:t>18/7/2018</a:t>
            </a:fld>
            <a:endParaRPr lang="es-V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C2FAE-7BA4-4F0A-8BA4-FFCC9BFE1019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938579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V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V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A7DB6-0BF9-4432-9822-37D02AE37BB2}" type="datetimeFigureOut">
              <a:rPr lang="es-VE" smtClean="0"/>
              <a:t>18/7/2018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C2FAE-7BA4-4F0A-8BA4-FFCC9BFE1019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090629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V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V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A7DB6-0BF9-4432-9822-37D02AE37BB2}" type="datetimeFigureOut">
              <a:rPr lang="es-VE" smtClean="0"/>
              <a:t>18/7/2018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C2FAE-7BA4-4F0A-8BA4-FFCC9BFE1019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687031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V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V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2A7DB6-0BF9-4432-9822-37D02AE37BB2}" type="datetimeFigureOut">
              <a:rPr lang="es-VE" smtClean="0"/>
              <a:t>18/7/2018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C2FAE-7BA4-4F0A-8BA4-FFCC9BFE1019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677222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V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5087369"/>
          </a:xfrm>
        </p:spPr>
        <p:txBody>
          <a:bodyPr>
            <a:normAutofit/>
          </a:bodyPr>
          <a:lstStyle/>
          <a:p>
            <a:r>
              <a:rPr lang="es-VE" b="1" dirty="0" smtClean="0">
                <a:ln w="9525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LARAVEL 5.4</a:t>
            </a:r>
            <a:r>
              <a:rPr lang="es-VE" dirty="0" smtClean="0"/>
              <a:t/>
            </a:r>
            <a:br>
              <a:rPr lang="es-VE" dirty="0" smtClean="0"/>
            </a:br>
            <a:r>
              <a:rPr lang="es-VE" dirty="0" smtClean="0"/>
              <a:t/>
            </a:r>
            <a:br>
              <a:rPr lang="es-VE" dirty="0" smtClean="0"/>
            </a:br>
            <a:r>
              <a:rPr lang="es-VE" b="1" dirty="0" err="1" smtClean="0"/>
              <a:t>Database</a:t>
            </a:r>
            <a:r>
              <a:rPr lang="es-VE" b="1" dirty="0" smtClean="0"/>
              <a:t/>
            </a:r>
            <a:br>
              <a:rPr lang="es-VE" b="1" dirty="0" smtClean="0"/>
            </a:br>
            <a:r>
              <a:rPr lang="es-VE" b="1" dirty="0" err="1" smtClean="0"/>
              <a:t>Migrations</a:t>
            </a:r>
            <a:r>
              <a:rPr lang="es-VE" b="1" dirty="0" smtClean="0"/>
              <a:t/>
            </a:r>
            <a:br>
              <a:rPr lang="es-VE" b="1" dirty="0" smtClean="0"/>
            </a:br>
            <a:r>
              <a:rPr lang="es-VE" b="1" dirty="0" err="1" smtClean="0"/>
              <a:t>Seeders</a:t>
            </a:r>
            <a:r>
              <a:rPr lang="es-VE" b="1" dirty="0" smtClean="0"/>
              <a:t/>
            </a:r>
            <a:br>
              <a:rPr lang="es-VE" b="1" dirty="0" smtClean="0"/>
            </a:br>
            <a:r>
              <a:rPr lang="es-VE" b="1" dirty="0" smtClean="0"/>
              <a:t> </a:t>
            </a:r>
            <a:r>
              <a:rPr lang="es-VE" b="1" dirty="0" err="1" smtClean="0"/>
              <a:t>Model</a:t>
            </a:r>
            <a:endParaRPr lang="es-VE" b="1" dirty="0"/>
          </a:p>
        </p:txBody>
      </p:sp>
    </p:spTree>
    <p:extLst>
      <p:ext uri="{BB962C8B-B14F-4D97-AF65-F5344CB8AC3E}">
        <p14:creationId xmlns:p14="http://schemas.microsoft.com/office/powerpoint/2010/main" val="227566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441" t="5208" r="3001" b="17187"/>
          <a:stretch/>
        </p:blipFill>
        <p:spPr>
          <a:xfrm>
            <a:off x="19050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30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587" t="2697" r="3442" b="164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7154" y="5627077"/>
            <a:ext cx="7385538" cy="43961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55036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5769" r="7788" b="115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0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1800" t="9856" r="11437" b="46154"/>
          <a:stretch/>
        </p:blipFill>
        <p:spPr>
          <a:xfrm>
            <a:off x="0" y="0"/>
            <a:ext cx="12188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1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472" t="9856" r="30629" b="20673"/>
          <a:stretch/>
        </p:blipFill>
        <p:spPr>
          <a:xfrm>
            <a:off x="0" y="0"/>
            <a:ext cx="12192000" cy="6888872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5908431" y="720969"/>
            <a:ext cx="1881554" cy="24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5" name="Rounded Rectangle 4"/>
          <p:cNvSpPr/>
          <p:nvPr/>
        </p:nvSpPr>
        <p:spPr>
          <a:xfrm>
            <a:off x="6787662" y="3253154"/>
            <a:ext cx="4202723" cy="3341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12117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9856" b="1394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73062" y="5011615"/>
            <a:ext cx="4888523" cy="16529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78368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9856" b="1394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5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364" t="21395" r="53334" b="377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4162093" y="618001"/>
            <a:ext cx="1481959" cy="378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--</a:t>
            </a:r>
            <a:r>
              <a:rPr lang="es-MX" dirty="0" smtClean="0">
                <a:solidFill>
                  <a:schemeClr val="bg1"/>
                </a:solidFill>
              </a:rPr>
              <a:t>--</a:t>
            </a:r>
            <a:r>
              <a:rPr lang="es-MX" dirty="0" err="1" smtClean="0">
                <a:solidFill>
                  <a:schemeClr val="bg1"/>
                </a:solidFill>
              </a:rPr>
              <a:t>seed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1787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2020" r="1301" b="1033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1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1780" r="760" b="93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0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4056" t="9282" r="13358" b="15718"/>
          <a:stretch/>
        </p:blipFill>
        <p:spPr>
          <a:xfrm>
            <a:off x="0" y="0"/>
            <a:ext cx="12192000" cy="700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3397" t="9114" r="13836" b="18750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05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VE" sz="6600" b="1" dirty="0" smtClean="0">
                <a:ln w="9525">
                  <a:solidFill>
                    <a:srgbClr val="002060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Repasemos</a:t>
            </a:r>
            <a:endParaRPr lang="es-VE" sz="6600" b="1" dirty="0">
              <a:ln w="9525">
                <a:solidFill>
                  <a:srgbClr val="002060"/>
                </a:solidFill>
                <a:prstDash val="solid"/>
              </a:ln>
              <a:solidFill>
                <a:srgbClr val="00206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1690688"/>
            <a:ext cx="12192000" cy="5167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AutoNum type="arabicPlain"/>
            </a:pPr>
            <a:r>
              <a:rPr lang="es-VE" dirty="0" smtClean="0"/>
              <a:t>Creamos la migración </a:t>
            </a:r>
          </a:p>
          <a:p>
            <a:pPr marL="742950" indent="-742950">
              <a:buAutoNum type="arabicPlain"/>
            </a:pPr>
            <a:r>
              <a:rPr lang="es-VE" dirty="0" smtClean="0"/>
              <a:t>Creamos un </a:t>
            </a:r>
            <a:r>
              <a:rPr lang="es-VE" dirty="0" err="1" smtClean="0"/>
              <a:t>seeder</a:t>
            </a:r>
            <a:r>
              <a:rPr lang="es-VE" dirty="0" smtClean="0"/>
              <a:t> para tener 80 productos</a:t>
            </a:r>
          </a:p>
          <a:p>
            <a:pPr marL="742950" indent="-742950">
              <a:buAutoNum type="arabicPlain"/>
            </a:pPr>
            <a:r>
              <a:rPr lang="es-VE" dirty="0" smtClean="0"/>
              <a:t>Configuramos el </a:t>
            </a:r>
            <a:r>
              <a:rPr lang="es-VE" dirty="0" err="1" smtClean="0"/>
              <a:t>array</a:t>
            </a:r>
            <a:r>
              <a:rPr lang="es-VE" dirty="0" smtClean="0"/>
              <a:t> en el </a:t>
            </a:r>
            <a:r>
              <a:rPr lang="es-VE" dirty="0" err="1" smtClean="0"/>
              <a:t>ModelFactory.php</a:t>
            </a:r>
            <a:r>
              <a:rPr lang="es-VE" dirty="0" smtClean="0"/>
              <a:t> (</a:t>
            </a:r>
            <a:r>
              <a:rPr lang="es-VE" dirty="0" err="1" smtClean="0"/>
              <a:t>UserFactory.php</a:t>
            </a:r>
            <a:r>
              <a:rPr lang="es-VE" dirty="0" smtClean="0"/>
              <a:t>)</a:t>
            </a:r>
          </a:p>
          <a:p>
            <a:pPr marL="742950" indent="-742950">
              <a:buAutoNum type="arabicPlain"/>
            </a:pPr>
            <a:r>
              <a:rPr lang="es-VE" dirty="0" smtClean="0"/>
              <a:t>Configuramos </a:t>
            </a:r>
            <a:r>
              <a:rPr lang="es-VE" dirty="0" smtClean="0"/>
              <a:t>el archivo </a:t>
            </a:r>
            <a:r>
              <a:rPr lang="es-VE" dirty="0" err="1" smtClean="0"/>
              <a:t>ProductsTableSeeder.php</a:t>
            </a:r>
            <a:endParaRPr lang="es-VE" dirty="0" smtClean="0"/>
          </a:p>
          <a:p>
            <a:pPr marL="742950" indent="-742950">
              <a:buAutoNum type="arabicPlain"/>
            </a:pPr>
            <a:r>
              <a:rPr lang="es-VE" dirty="0" smtClean="0"/>
              <a:t>Usamos el comando:</a:t>
            </a:r>
          </a:p>
          <a:p>
            <a:r>
              <a:rPr lang="es-VE" dirty="0" smtClean="0"/>
              <a:t>      </a:t>
            </a:r>
            <a:r>
              <a:rPr lang="es-VE" dirty="0" err="1" smtClean="0"/>
              <a:t>php</a:t>
            </a:r>
            <a:r>
              <a:rPr lang="es-VE" dirty="0" smtClean="0"/>
              <a:t> </a:t>
            </a:r>
            <a:r>
              <a:rPr lang="es-VE" dirty="0" err="1" smtClean="0"/>
              <a:t>artisan</a:t>
            </a:r>
            <a:r>
              <a:rPr lang="es-VE" dirty="0" smtClean="0"/>
              <a:t> </a:t>
            </a:r>
            <a:r>
              <a:rPr lang="es-VE" dirty="0" err="1" smtClean="0"/>
              <a:t>migrate:refresh</a:t>
            </a:r>
            <a:r>
              <a:rPr lang="es-VE" dirty="0" smtClean="0"/>
              <a:t> </a:t>
            </a:r>
            <a:r>
              <a:rPr lang="es-VE" dirty="0"/>
              <a:t>-</a:t>
            </a:r>
            <a:r>
              <a:rPr lang="es-VE" dirty="0" smtClean="0"/>
              <a:t>-</a:t>
            </a:r>
            <a:r>
              <a:rPr lang="es-VE" dirty="0" err="1" smtClean="0"/>
              <a:t>seed</a:t>
            </a:r>
            <a:endParaRPr lang="es-VE" dirty="0" smtClean="0"/>
          </a:p>
          <a:p>
            <a:r>
              <a:rPr lang="es-VE" dirty="0" smtClean="0"/>
              <a:t>6</a:t>
            </a:r>
            <a:r>
              <a:rPr lang="es-VE" dirty="0"/>
              <a:t> </a:t>
            </a:r>
            <a:r>
              <a:rPr lang="es-VE" dirty="0" smtClean="0"/>
              <a:t>   Verificamos la base de datos la tabla </a:t>
            </a:r>
            <a:r>
              <a:rPr lang="es-VE" dirty="0" err="1" smtClean="0"/>
              <a:t>products</a:t>
            </a:r>
            <a:endParaRPr lang="es-VE" dirty="0" smtClean="0"/>
          </a:p>
        </p:txBody>
      </p:sp>
    </p:spTree>
    <p:extLst>
      <p:ext uri="{BB962C8B-B14F-4D97-AF65-F5344CB8AC3E}">
        <p14:creationId xmlns:p14="http://schemas.microsoft.com/office/powerpoint/2010/main" val="32201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3624" t="8786" r="13314" b="15271"/>
          <a:stretch/>
        </p:blipFill>
        <p:spPr>
          <a:xfrm>
            <a:off x="0" y="0"/>
            <a:ext cx="12192000" cy="689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7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TextBox 3"/>
          <p:cNvSpPr txBox="1"/>
          <p:nvPr/>
        </p:nvSpPr>
        <p:spPr>
          <a:xfrm>
            <a:off x="-2" y="4643827"/>
            <a:ext cx="121920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200" dirty="0" err="1" smtClean="0"/>
              <a:t>php</a:t>
            </a:r>
            <a:r>
              <a:rPr lang="es-VE" sz="3200" dirty="0" smtClean="0"/>
              <a:t> </a:t>
            </a:r>
            <a:r>
              <a:rPr lang="es-VE" sz="3200" dirty="0" err="1" smtClean="0"/>
              <a:t>artisan</a:t>
            </a:r>
            <a:r>
              <a:rPr lang="es-VE" sz="3200" dirty="0" smtClean="0"/>
              <a:t> </a:t>
            </a:r>
            <a:r>
              <a:rPr lang="es-VE" sz="3200" dirty="0" err="1" smtClean="0"/>
              <a:t>make:model</a:t>
            </a:r>
            <a:r>
              <a:rPr lang="es-VE" sz="3200" dirty="0" smtClean="0"/>
              <a:t> </a:t>
            </a:r>
            <a:r>
              <a:rPr lang="es-VE" sz="3200" dirty="0" err="1" smtClean="0"/>
              <a:t>Product</a:t>
            </a:r>
            <a:r>
              <a:rPr lang="es-VE" sz="3200" dirty="0" smtClean="0"/>
              <a:t> –m</a:t>
            </a:r>
          </a:p>
          <a:p>
            <a:endParaRPr lang="es-VE" sz="3200" dirty="0"/>
          </a:p>
          <a:p>
            <a:r>
              <a:rPr lang="es-VE" sz="3200" dirty="0" smtClean="0"/>
              <a:t>Este comando me crea de una vez el modelo y la migración </a:t>
            </a:r>
            <a:endParaRPr lang="es-VE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441" t="1" r="3441" b="36458"/>
          <a:stretch/>
        </p:blipFill>
        <p:spPr>
          <a:xfrm>
            <a:off x="0" y="0"/>
            <a:ext cx="121920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1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3390" t="2865" r="12991" b="15885"/>
          <a:stretch/>
        </p:blipFill>
        <p:spPr>
          <a:xfrm>
            <a:off x="0" y="0"/>
            <a:ext cx="12192000" cy="6877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1530" t="9615" r="14005" b="30529"/>
          <a:stretch/>
        </p:blipFill>
        <p:spPr>
          <a:xfrm>
            <a:off x="0" y="0"/>
            <a:ext cx="12192000" cy="68775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09092" y="4835769"/>
            <a:ext cx="3851031" cy="9847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68611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1530" t="9615" r="14005" b="30529"/>
          <a:stretch/>
        </p:blipFill>
        <p:spPr>
          <a:xfrm>
            <a:off x="0" y="0"/>
            <a:ext cx="12192000" cy="687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8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231" t="21635" r="60360" b="36058"/>
          <a:stretch/>
        </p:blipFill>
        <p:spPr>
          <a:xfrm>
            <a:off x="-17585" y="0"/>
            <a:ext cx="12344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55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3543" t="9115" r="13250" b="20312"/>
          <a:stretch/>
        </p:blipFill>
        <p:spPr>
          <a:xfrm>
            <a:off x="0" y="0"/>
            <a:ext cx="12192000" cy="725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78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3699" t="9114" r="13397" b="20008"/>
          <a:stretch/>
        </p:blipFill>
        <p:spPr>
          <a:xfrm>
            <a:off x="0" y="0"/>
            <a:ext cx="123725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4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497</Words>
  <Application>Microsoft Office PowerPoint</Application>
  <PresentationFormat>Panorámica</PresentationFormat>
  <Paragraphs>58</Paragraphs>
  <Slides>21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LARAVEL 5.4  Database Migrations Seeders  Model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Repasemos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LARAVEL 5.4  Database Migrations Seeders  Model</dc:title>
  <dc:creator>Carlos</dc:creator>
  <cp:lastModifiedBy>Usuario de Windows</cp:lastModifiedBy>
  <cp:revision>65</cp:revision>
  <dcterms:created xsi:type="dcterms:W3CDTF">2018-03-15T19:29:49Z</dcterms:created>
  <dcterms:modified xsi:type="dcterms:W3CDTF">2018-07-18T23:03:13Z</dcterms:modified>
</cp:coreProperties>
</file>